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586"/>
  </p:normalViewPr>
  <p:slideViewPr>
    <p:cSldViewPr>
      <p:cViewPr varScale="1">
        <p:scale>
          <a:sx n="23" d="100"/>
          <a:sy n="23" d="100"/>
        </p:scale>
        <p:origin x="3136" y="256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9FE7831-280D-02CF-0B5A-51A70C8D25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151933-D577-2B4C-5745-C2A6956AD84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22B53F-F067-E647-A8E6-90361F8F74BF}" type="datetimeFigureOut">
              <a:rPr lang="en-GB"/>
              <a:pPr>
                <a:defRPr/>
              </a:pPr>
              <a:t>27/09/2025</a:t>
            </a:fld>
            <a:endParaRPr lang="en-GB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95A45257-3DDA-E408-D14E-CDCAB49F6E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E0AE1369-B92F-33CA-B81B-EEFED16CC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E2AB97-D448-D7F6-F472-90B05E9F0D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500F59-C715-92AC-2D95-02DFBA8355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4347D78-3B7C-324C-BF78-32C664BDF2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E15A322D-B880-DD1D-9CFD-B4FC2AB18A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708D8B62-A540-4AD3-31D8-52B2FB36B7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216049EC-79B4-1932-D48E-CBD46B8604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A096B66-5F99-954D-A893-8714CA0A65E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B2687-3E73-7567-4CA3-7CF061F9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70F34-4B9A-1546-801C-260C1B0D5A9F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19426-7F0D-6043-5739-C368EC78D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BC2BC-1F82-519E-6C51-19392C3C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8CB43-EB33-DC4B-9C48-39B6976E9440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093061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6A587-FF45-95DB-248B-ABE530E9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38502-4C6A-C341-9132-2FA58A78A31B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3D30-2190-A00D-DFBD-94F0F23D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2F803-404B-32E2-3215-D555EE77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423F6-23F8-1C4D-BF9C-4F657E1713E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01866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A63CD-CFAD-CAD3-50DC-507D880A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150A8-5FF7-DD4D-9BEC-1520FE112528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6AAA5-91EE-2EA0-6670-795A03D3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2D74-94A6-AA4B-5357-9778385AB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5DAAD-13FB-D74F-8362-235438BEAF97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19209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59461-5855-788B-514A-75F02CE1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98D4-0276-CC4C-9ED4-05781DEBF8C1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53D49-A642-40F8-207B-4256DA713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A595E-39AE-120A-7F2E-0599B41A7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AEA96-28CF-8A49-BE0C-5DB3C544808C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68678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5D2B9-6AC8-91DC-6E66-8E06BE49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BFA63-FE39-2E48-9CAB-A13B9E753A07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E959A-317A-B162-0037-1E887260B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EEF07-CEBB-B303-F0A9-06F3E72A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5355-C1D0-3A4C-9E74-8B94B620120F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6258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9B2615-365B-3F75-4BF6-92C995CD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89868-9CD0-DF4A-BDFD-7C42AD0086DD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D6E01A-4B01-AC41-A8FA-C6CE95BC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F0EB8B-4831-ACD5-0F87-49E472535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A964E-DC9D-BA47-8590-6737F554AEE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41111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567E7A-FDC6-5AB8-7FFE-6EE4EBDAC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A2E33-D946-D340-ABC0-513493D27B38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F49B94-7E28-99AF-2AE1-F61426E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A80526A-AF4E-E413-ACA5-2EA824512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07FCA-7326-CB41-B53B-6B6FF01D6E7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51942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0739447-B07D-108E-3002-953DBDAF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A5F88-0105-184D-BA6B-FF052CB6C891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6258905-9705-353D-B413-A9254DA5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B875FA-6D23-6EE2-8EC5-7C2F44157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F265C-36A3-BF49-A6B1-50E92809747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13543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1ECFFA-497B-56F4-95B7-D9250A1F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E1C0E-FC70-B049-91A3-A412322D1518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1693549-D79F-7F24-BCDE-CB990BC7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592DC70-9711-8628-A9F5-3A29AE3B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EFD63-9092-AA44-9C2E-CB2E2A8934D0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09754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E1B568-DC02-1D65-759A-216550C6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E2939-CE19-454E-9B73-2B92607A8D00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8E981F-4F90-2E49-7FA5-1F0071A0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D339BB-1D79-8B4E-C161-70278504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CBBB0-C351-624B-BE9B-D154FFF222D3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33731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163354-5993-58F5-5F4D-360E00FB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4E995-D2B3-F44D-B636-A674FD35A14B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98FE5C-9C76-95CC-47E1-44EB32BC4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C9FFF5-3F8D-F553-574B-E34C0597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01BE-1D30-574E-8CE8-972156A3C16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3353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AD91381-FEEE-BD44-E562-AEFA11983A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DC26B8-3751-86F6-5125-78D13D07BE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421E3-2B06-3CEA-B1D9-5B3543F84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03BB41-9197-8846-8718-7C620276F9D5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18CF9-3C9B-12E3-D00C-4A8279A55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70231-F5D0-FE28-EEDD-2F1EFDBF0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149AE-64EF-3C43-99D9-D8095713FD9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4E63143-44EB-E3B1-475E-FFAE7EDBB6AE}"/>
              </a:ext>
            </a:extLst>
          </p:cNvPr>
          <p:cNvSpPr/>
          <p:nvPr/>
        </p:nvSpPr>
        <p:spPr>
          <a:xfrm>
            <a:off x="16900526" y="27068383"/>
            <a:ext cx="3722688" cy="241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749151-2160-7739-DA25-9C6576332080}"/>
              </a:ext>
            </a:extLst>
          </p:cNvPr>
          <p:cNvSpPr/>
          <p:nvPr/>
        </p:nvSpPr>
        <p:spPr>
          <a:xfrm>
            <a:off x="828675" y="2505075"/>
            <a:ext cx="19802475" cy="24285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B376504D-9565-9665-07B1-CE962632F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1963"/>
            <a:ext cx="21386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500" b="1">
                <a:latin typeface="Arial" panose="020B0604020202020204" pitchFamily="34" charset="0"/>
              </a:rPr>
              <a:t>TITLE OF YOUR WORK (use ARIAL 55 / centralized)</a:t>
            </a:r>
            <a:endParaRPr lang="en-MY" altLang="en-US" sz="5500" b="1">
              <a:latin typeface="Arial" panose="020B0604020202020204" pitchFamily="34" charset="0"/>
            </a:endParaRP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6CD5927A-1C82-3F11-AEF0-D0707BBC0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57275"/>
            <a:ext cx="21386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>
                <a:latin typeface="Arial" panose="020B0604020202020204" pitchFamily="34" charset="0"/>
              </a:rPr>
              <a:t>Name of </a:t>
            </a:r>
            <a:r>
              <a:rPr lang="en-US" altLang="en-US" sz="5500">
                <a:latin typeface="Arial" panose="020B0604020202020204" pitchFamily="34" charset="0"/>
              </a:rPr>
              <a:t>authors</a:t>
            </a:r>
            <a:endParaRPr lang="en-MY" altLang="en-US" sz="5500">
              <a:latin typeface="Arial" panose="020B0604020202020204" pitchFamily="34" charset="0"/>
            </a:endParaRP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630F5D4C-20EA-85F1-8CC7-899DA2316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4647863"/>
            <a:ext cx="132159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/>
              <a:t>Your work goes here.</a:t>
            </a:r>
            <a:endParaRPr lang="en-MY" altLang="en-US" sz="5800"/>
          </a:p>
        </p:txBody>
      </p:sp>
      <p:sp>
        <p:nvSpPr>
          <p:cNvPr id="3079" name="TextBox 9">
            <a:extLst>
              <a:ext uri="{FF2B5EF4-FFF2-40B4-BE49-F238E27FC236}">
                <a16:creationId xmlns:a16="http://schemas.microsoft.com/office/drawing/2014/main" id="{8FB8D704-91D6-D318-9561-CF68C1BBA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0526" y="27505025"/>
            <a:ext cx="3722688" cy="146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Your ID CODE goes here!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 (centralized/ ARIAL BOLD / font size </a:t>
            </a:r>
            <a:r>
              <a:rPr lang="en-US" altLang="en-US" sz="1200">
                <a:latin typeface="Arial" panose="020B0604020202020204" pitchFamily="34" charset="0"/>
              </a:rPr>
              <a:t>60)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1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latin typeface="Arial" panose="020B0604020202020204" pitchFamily="34" charset="0"/>
              </a:rPr>
              <a:t>ACEXXXX</a:t>
            </a:r>
            <a:endParaRPr lang="en-MY" altLang="en-US" sz="5400" b="1" dirty="0">
              <a:latin typeface="Arial" panose="020B060402020202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A868A57D-DCEA-38EB-4AFE-E1E23DB79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27381200"/>
            <a:ext cx="8286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Your affiliation &amp; contact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(Centralized / ARIAL / font size 22)</a:t>
            </a:r>
            <a:endParaRPr lang="en-MY" altLang="en-US" sz="2200">
              <a:latin typeface="Arial" panose="020B0604020202020204" pitchFamily="34" charset="0"/>
            </a:endParaRPr>
          </a:p>
        </p:txBody>
      </p:sp>
      <p:pic>
        <p:nvPicPr>
          <p:cNvPr id="5" name="Picture 4" descr="A blue map with black text&#10;&#10;AI-generated content may be incorrect.">
            <a:extLst>
              <a:ext uri="{FF2B5EF4-FFF2-40B4-BE49-F238E27FC236}">
                <a16:creationId xmlns:a16="http://schemas.microsoft.com/office/drawing/2014/main" id="{E07B84CA-868F-CECF-23FF-F244AFEF70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27068382"/>
            <a:ext cx="4533900" cy="2413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Macintosh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 O</cp:lastModifiedBy>
  <cp:revision>29</cp:revision>
  <dcterms:created xsi:type="dcterms:W3CDTF">2011-03-21T15:41:58Z</dcterms:created>
  <dcterms:modified xsi:type="dcterms:W3CDTF">2025-09-27T18:13:43Z</dcterms:modified>
</cp:coreProperties>
</file>